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5B2D8B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371600" y="2286000"/>
            <a:ext cx="64008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4000" b="1">
                <a:solidFill>
                  <a:srgbClr val="D4AF37"/>
                </a:solidFill>
              </a:defRPr>
            </a:pPr>
            <a:r>
              <a:t>Queen Mother Maat</a:t>
            </a:r>
          </a:p>
          <a:p>
            <a:pPr algn="l">
              <a:defRPr sz="2200">
                <a:solidFill>
                  <a:srgbClr val="D4AF37"/>
                </a:solidFill>
              </a:defRPr>
            </a:pPr>
            <a:r>
              <a:t>Sacred Journey to Benin, West Africa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5B2D8B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IMG-20260107-WA000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42900"/>
            <a:ext cx="82296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5B2D8B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IMG-20260107-WA000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425" y="342900"/>
            <a:ext cx="462915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5B2D8B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IMG-20260107-WA000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425" y="342900"/>
            <a:ext cx="462915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5B2D8B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IMG-20260107-WA000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425" y="342900"/>
            <a:ext cx="462915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5B2D8B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IMG-20260107-WA001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425" y="342900"/>
            <a:ext cx="462915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5B2D8B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IMG-20260107-WA00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425" y="342900"/>
            <a:ext cx="462915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5B2D8B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097280" y="2560320"/>
            <a:ext cx="694944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400" b="1">
                <a:solidFill>
                  <a:srgbClr val="D4AF37"/>
                </a:solidFill>
              </a:defRPr>
            </a:pPr>
            <a:r>
              <a:t>View the Full Benin Journey</a:t>
            </a:r>
          </a:p>
          <a:p>
            <a:pPr algn="l">
              <a:defRPr sz="2000">
                <a:solidFill>
                  <a:srgbClr val="D4AF37"/>
                </a:solidFill>
              </a:defRPr>
            </a:pPr>
            <a:r>
              <a:t>Click to explore the complete photo archive &amp; reflections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